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B31D2-AAE2-4684-B577-1EEBC7AC3BCB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E0302-1B20-46BE-B5BE-2958A84BCB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B3F31-E6CF-4407-8E31-5BD49DB2E9F8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7627-79AC-4A59-9E72-380A3CE4D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31AD8-7E1B-4C5C-9DCF-BF80C6EC3C9B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AAD4A-B530-40BB-AD18-0C9061486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66321-3870-4AE8-A72A-E44615D776BF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8F7A7-18C7-4780-A81E-B3819EFE9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357EE-B125-403F-9E1B-43D3AA8DA05B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28AFE-C529-4624-97DC-253E84FF7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EF9A4-4163-4D4B-953D-3E6B43C7C844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0CA5D-1E53-4792-BE58-C022CEC42F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F3900F-C492-46D3-882E-AF5A73513861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6788E-AD55-4648-819A-ED4E17002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5A680-3167-4E21-8088-5B91FF56A408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6C6A8-6774-4717-BDAD-D719B8AF2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E51AFC-EABD-4834-BB7A-7F2669564979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B3E62-DD1E-4AFD-B8F7-827C61BBD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7D442A-C537-43C6-BDB4-EBC92FFFC6F4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A146-F8B0-46CF-9C12-A74B0678F2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A4F1-37A8-4101-89FA-16F39E56CB15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FCF9C-4AC0-4A7D-BCFF-D11CF1A64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54E7A3C-8AAF-47D2-A3D4-536EBEFA8361}" type="datetimeFigureOut">
              <a:rPr lang="en-US"/>
              <a:pPr/>
              <a:t>7/28/2011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08D81BA-A421-40BD-BCBB-59374EF7CF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057400"/>
            <a:ext cx="7696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Taboo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381000" y="1524000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</a:rPr>
              <a:t>Classrooms</a:t>
            </a:r>
          </a:p>
          <a:p>
            <a:pPr algn="ctr"/>
            <a:r>
              <a:rPr lang="en-US" sz="11500" dirty="0" smtClean="0">
                <a:solidFill>
                  <a:schemeClr val="bg1"/>
                </a:solidFill>
              </a:rPr>
              <a:t>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 Word     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Taboo Word(s)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495800" cy="923925"/>
          </a:xfrm>
        </p:spPr>
        <p:txBody>
          <a:bodyPr>
            <a:spAutoFit/>
          </a:bodyPr>
          <a:lstStyle/>
          <a:p>
            <a:r>
              <a:rPr lang="en-US" sz="5400" b="1" dirty="0" smtClean="0"/>
              <a:t>pencil</a:t>
            </a:r>
            <a:endParaRPr lang="en-US" sz="54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67200" y="1600200"/>
            <a:ext cx="4279900" cy="923925"/>
          </a:xfrm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eraser-yellow</a:t>
            </a:r>
            <a:endParaRPr lang="en-US" sz="5400" dirty="0" smtClean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57200" y="26670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book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667000"/>
            <a:ext cx="3581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ages-read</a:t>
            </a:r>
            <a:endParaRPr lang="en-US" sz="5400" dirty="0">
              <a:latin typeface="+mn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609600" y="3962400"/>
            <a:ext cx="4040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desk</a:t>
            </a:r>
            <a:r>
              <a:rPr lang="en-US" sz="5400" dirty="0" smtClean="0">
                <a:latin typeface="+mn-lt"/>
              </a:rPr>
              <a:t>    </a:t>
            </a:r>
            <a:endParaRPr lang="en-US" sz="54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1000" y="3962400"/>
            <a:ext cx="4419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legs-table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533400" y="5029200"/>
            <a:ext cx="4040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chalk</a:t>
            </a:r>
            <a:endParaRPr lang="en-US" sz="54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1000" y="5105400"/>
            <a:ext cx="4419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oard-white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 Word     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Taboo Word(s)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495800" cy="923925"/>
          </a:xfrm>
        </p:spPr>
        <p:txBody>
          <a:bodyPr>
            <a:spAutoFit/>
          </a:bodyPr>
          <a:lstStyle/>
          <a:p>
            <a:r>
              <a:rPr lang="en-US" sz="5400" b="1" dirty="0" smtClean="0"/>
              <a:t>crayon</a:t>
            </a:r>
            <a:r>
              <a:rPr lang="en-US" sz="5400" dirty="0" smtClean="0"/>
              <a:t> </a:t>
            </a:r>
            <a:endParaRPr lang="en-US" sz="54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67200" y="1600200"/>
            <a:ext cx="4279900" cy="923925"/>
          </a:xfrm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color-box</a:t>
            </a:r>
            <a:r>
              <a:rPr lang="en-US" sz="5400" dirty="0" smtClean="0"/>
              <a:t> </a:t>
            </a:r>
            <a:endParaRPr lang="en-US" sz="5400" dirty="0" smtClean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57200" y="2667000"/>
            <a:ext cx="4648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backpack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667000"/>
            <a:ext cx="3581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bag-carry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609600" y="3962400"/>
            <a:ext cx="4040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paper</a:t>
            </a:r>
            <a:r>
              <a:rPr lang="en-US" sz="5400" dirty="0" smtClean="0">
                <a:latin typeface="+mn-lt"/>
              </a:rPr>
              <a:t>    </a:t>
            </a:r>
            <a:endParaRPr lang="en-US" sz="54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91000" y="3962400"/>
            <a:ext cx="4419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write-lines 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533400" y="5029200"/>
            <a:ext cx="40401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+mn-lt"/>
              </a:rPr>
              <a:t>scissors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91000" y="5105400"/>
            <a:ext cx="4419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ut-paper</a:t>
            </a:r>
            <a:r>
              <a:rPr lang="en-US" sz="5400" dirty="0" smtClean="0">
                <a:latin typeface="+mn-lt"/>
              </a:rPr>
              <a:t> </a:t>
            </a:r>
            <a:endParaRPr lang="en-US" sz="5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0094003">
            <a:off x="2235659" y="3020371"/>
            <a:ext cx="4889608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Bye- bye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aboo g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taboo game</Template>
  <TotalTime>15</TotalTime>
  <Words>31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taboo game</vt:lpstr>
      <vt:lpstr>Slide 1</vt:lpstr>
      <vt:lpstr>Slide 2</vt:lpstr>
      <vt:lpstr> Word                        Taboo Word(s)</vt:lpstr>
      <vt:lpstr> Word                        Taboo Word(s)</vt:lpstr>
      <vt:lpstr>Slide 5</vt:lpstr>
    </vt:vector>
  </TitlesOfParts>
  <Company>Raytown Quality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stevensonj</dc:creator>
  <cp:lastModifiedBy>stevensonj</cp:lastModifiedBy>
  <cp:revision>2</cp:revision>
  <dcterms:created xsi:type="dcterms:W3CDTF">2011-07-28T14:46:40Z</dcterms:created>
  <dcterms:modified xsi:type="dcterms:W3CDTF">2011-07-28T15:02:03Z</dcterms:modified>
</cp:coreProperties>
</file>