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1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45" autoAdjust="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E12-08C7-4DCC-BF3D-9C8B81966E11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90B9-7E39-4E5E-AACB-CB2083CF3A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E12-08C7-4DCC-BF3D-9C8B81966E11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90B9-7E39-4E5E-AACB-CB2083CF3A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E12-08C7-4DCC-BF3D-9C8B81966E11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90B9-7E39-4E5E-AACB-CB2083CF3A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E12-08C7-4DCC-BF3D-9C8B81966E11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90B9-7E39-4E5E-AACB-CB2083CF3A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E12-08C7-4DCC-BF3D-9C8B81966E11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90B9-7E39-4E5E-AACB-CB2083CF3A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E12-08C7-4DCC-BF3D-9C8B81966E11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90B9-7E39-4E5E-AACB-CB2083CF3A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E12-08C7-4DCC-BF3D-9C8B81966E11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90B9-7E39-4E5E-AACB-CB2083CF3A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E12-08C7-4DCC-BF3D-9C8B81966E11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90B9-7E39-4E5E-AACB-CB2083CF3A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E12-08C7-4DCC-BF3D-9C8B81966E11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90B9-7E39-4E5E-AACB-CB2083CF3A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E12-08C7-4DCC-BF3D-9C8B81966E11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90B9-7E39-4E5E-AACB-CB2083CF3A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E12-08C7-4DCC-BF3D-9C8B81966E11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90B9-7E39-4E5E-AACB-CB2083CF3A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F8E12-08C7-4DCC-BF3D-9C8B81966E11}" type="datetimeFigureOut">
              <a:rPr lang="en-US" smtClean="0"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190B9-7E39-4E5E-AACB-CB2083CF3A1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hutterstock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7000">
              <a:srgbClr val="FFFF00">
                <a:alpha val="60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Community Building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Knock-Knock</a:t>
            </a:r>
          </a:p>
          <a:p>
            <a:r>
              <a:rPr lang="en-US" dirty="0" smtClean="0"/>
              <a:t>Power Point </a:t>
            </a:r>
          </a:p>
          <a:p>
            <a:r>
              <a:rPr lang="en-US" dirty="0" smtClean="0"/>
              <a:t>Created by </a:t>
            </a:r>
          </a:p>
          <a:p>
            <a:r>
              <a:rPr lang="en-US" dirty="0" smtClean="0"/>
              <a:t>Jennifer Stevenson</a:t>
            </a:r>
            <a:endParaRPr lang="en-US" dirty="0"/>
          </a:p>
        </p:txBody>
      </p:sp>
    </p:spTree>
  </p:cSld>
  <p:clrMapOvr>
    <a:masterClrMapping/>
  </p:clrMapOvr>
  <p:transition advClick="0" advTm="3000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Ready to try the real Challenge?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9600" dirty="0" smtClean="0"/>
              <a:t>Ready</a:t>
            </a:r>
          </a:p>
          <a:p>
            <a:pPr algn="ctr">
              <a:buNone/>
            </a:pPr>
            <a:r>
              <a:rPr lang="en-US" sz="9600" dirty="0" smtClean="0"/>
              <a:t>Set</a:t>
            </a:r>
          </a:p>
          <a:p>
            <a:pPr algn="ctr">
              <a:buNone/>
            </a:pPr>
            <a:r>
              <a:rPr lang="en-US" sz="10400" dirty="0" smtClean="0"/>
              <a:t>Go</a:t>
            </a:r>
            <a:endParaRPr lang="en-US" sz="10400" dirty="0"/>
          </a:p>
        </p:txBody>
      </p:sp>
    </p:spTree>
  </p:cSld>
  <p:clrMapOvr>
    <a:masterClrMapping/>
  </p:clrMapOvr>
  <p:transition advClick="0" advTm="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5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Knock</a:t>
            </a:r>
            <a:endParaRPr lang="en-US" sz="9600" b="1" dirty="0"/>
          </a:p>
        </p:txBody>
      </p:sp>
    </p:spTree>
  </p:cSld>
  <p:clrMapOvr>
    <a:masterClrMapping/>
  </p:clrMapOvr>
  <p:transition advClick="0" advTm="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Knock</a:t>
            </a:r>
            <a:endParaRPr lang="en-US" sz="9600" b="1" dirty="0"/>
          </a:p>
        </p:txBody>
      </p:sp>
    </p:spTree>
  </p:cSld>
  <p:clrMapOvr>
    <a:masterClrMapping/>
  </p:clrMapOvr>
  <p:transition advClick="0" advTm="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This</a:t>
            </a:r>
            <a:endParaRPr lang="en-US" sz="9600" b="1" dirty="0"/>
          </a:p>
        </p:txBody>
      </p:sp>
    </p:spTree>
  </p:cSld>
  <p:clrMapOvr>
    <a:masterClrMapping/>
  </p:clrMapOvr>
  <p:transition advClick="0" advTm="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This</a:t>
            </a:r>
            <a:endParaRPr lang="en-US" sz="9600" b="1" dirty="0"/>
          </a:p>
        </p:txBody>
      </p:sp>
    </p:spTree>
  </p:cSld>
  <p:clrMapOvr>
    <a:masterClrMapping/>
  </p:clrMapOvr>
  <p:transition advClick="0" advTm="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Knock</a:t>
            </a:r>
            <a:endParaRPr lang="en-US" sz="9600" b="1" dirty="0"/>
          </a:p>
        </p:txBody>
      </p:sp>
    </p:spTree>
  </p:cSld>
  <p:clrMapOvr>
    <a:masterClrMapping/>
  </p:clrMapOvr>
  <p:transition advClick="0" advTm="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Knock</a:t>
            </a:r>
            <a:endParaRPr lang="en-US" sz="9600" b="1" dirty="0"/>
          </a:p>
        </p:txBody>
      </p:sp>
    </p:spTree>
  </p:cSld>
  <p:clrMapOvr>
    <a:masterClrMapping/>
  </p:clrMapOvr>
  <p:transition advClick="0" advTm="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That</a:t>
            </a:r>
            <a:endParaRPr lang="en-US" sz="9600" b="1" dirty="0"/>
          </a:p>
        </p:txBody>
      </p:sp>
    </p:spTree>
  </p:cSld>
  <p:clrMapOvr>
    <a:masterClrMapping/>
  </p:clrMapOvr>
  <p:transition advClick="0" advTm="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That</a:t>
            </a:r>
            <a:endParaRPr lang="en-US" sz="9600" b="1" dirty="0"/>
          </a:p>
        </p:txBody>
      </p:sp>
    </p:spTree>
  </p:cSld>
  <p:clrMapOvr>
    <a:masterClrMapping/>
  </p:clrMapOvr>
  <p:transition advClick="0" advTm="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Knock</a:t>
            </a:r>
            <a:endParaRPr lang="en-US" sz="9600" b="1" dirty="0"/>
          </a:p>
        </p:txBody>
      </p:sp>
    </p:spTree>
  </p:cSld>
  <p:clrMapOvr>
    <a:masterClrMapping/>
  </p:clrMapOvr>
  <p:transition advClick="0" advTm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13000">
              <a:schemeClr val="bg2">
                <a:lumMod val="60000"/>
                <a:lumOff val="40000"/>
                <a:alpha val="88000"/>
              </a:schemeClr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Knock </a:t>
            </a:r>
            <a:r>
              <a:rPr lang="en-US" dirty="0" smtClean="0"/>
              <a:t>Knock</a:t>
            </a:r>
            <a:r>
              <a:rPr lang="en-US" dirty="0" smtClean="0"/>
              <a:t> Gestures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Knock =                                     Knuckles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 =                              Palm of Hands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That  =                              Back of Hands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sz="1000" dirty="0" smtClean="0"/>
              <a:t>Pictures taken from </a:t>
            </a:r>
            <a:r>
              <a:rPr lang="en-US" sz="1000" dirty="0" smtClean="0">
                <a:hlinkClick r:id="rId2"/>
              </a:rPr>
              <a:t>http://www.shutterstock.com</a:t>
            </a:r>
            <a:endParaRPr lang="en-US" sz="1000" dirty="0" smtClean="0"/>
          </a:p>
          <a:p>
            <a:pPr>
              <a:buNone/>
            </a:pPr>
            <a:endParaRPr lang="en-US" sz="800" dirty="0"/>
          </a:p>
        </p:txBody>
      </p:sp>
      <p:pic>
        <p:nvPicPr>
          <p:cNvPr id="4" name="Picture 3" descr="f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2734056" y="1075944"/>
            <a:ext cx="993648" cy="1432560"/>
          </a:xfrm>
          <a:prstGeom prst="rect">
            <a:avLst/>
          </a:prstGeom>
        </p:spPr>
      </p:pic>
      <p:pic>
        <p:nvPicPr>
          <p:cNvPr id="5" name="Picture 4" descr="f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5553456" y="1075944"/>
            <a:ext cx="993648" cy="1432560"/>
          </a:xfrm>
          <a:prstGeom prst="rect">
            <a:avLst/>
          </a:prstGeom>
        </p:spPr>
      </p:pic>
      <p:pic>
        <p:nvPicPr>
          <p:cNvPr id="6" name="Picture 5" descr="palm han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2514600"/>
            <a:ext cx="914400" cy="1432560"/>
          </a:xfrm>
          <a:prstGeom prst="rect">
            <a:avLst/>
          </a:prstGeom>
        </p:spPr>
      </p:pic>
      <p:pic>
        <p:nvPicPr>
          <p:cNvPr id="7" name="Picture 6" descr="palm han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4800600" y="2514600"/>
            <a:ext cx="914400" cy="1432560"/>
          </a:xfrm>
          <a:prstGeom prst="rect">
            <a:avLst/>
          </a:prstGeom>
        </p:spPr>
      </p:pic>
      <p:pic>
        <p:nvPicPr>
          <p:cNvPr id="8" name="Picture 7" descr="back han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0" y="4191000"/>
            <a:ext cx="947928" cy="1432560"/>
          </a:xfrm>
          <a:prstGeom prst="rect">
            <a:avLst/>
          </a:prstGeom>
        </p:spPr>
      </p:pic>
      <p:pic>
        <p:nvPicPr>
          <p:cNvPr id="9" name="Picture 8" descr="back han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4800600" y="4191000"/>
            <a:ext cx="914400" cy="143256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97 -0.00046 L 0.09167 -0.00578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8.32562E-7 L -0.1033 -0.00578 " pathEditMode="fixed" rAng="0" ptsTypes="AA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9.52821E-7 L 0.08333 -0.0044 " pathEditMode="fixed" rAng="0" ptsTypes="AA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9.52821E-7 L -0.11667 -0.004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111 L 0.09652 0.0067 " pathEditMode="fixed" rAng="0" ptsTypes="AA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-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11656E-6 L -0.11666 -4.11656E-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This</a:t>
            </a:r>
            <a:endParaRPr lang="en-US" sz="9600" b="1" dirty="0"/>
          </a:p>
        </p:txBody>
      </p:sp>
    </p:spTree>
  </p:cSld>
  <p:clrMapOvr>
    <a:masterClrMapping/>
  </p:clrMapOvr>
  <p:transition advClick="0" advTm="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Knock</a:t>
            </a:r>
            <a:endParaRPr lang="en-US" sz="9600" b="1" dirty="0"/>
          </a:p>
        </p:txBody>
      </p:sp>
    </p:spTree>
  </p:cSld>
  <p:clrMapOvr>
    <a:masterClrMapping/>
  </p:clrMapOvr>
  <p:transition advClick="0" advTm="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That</a:t>
            </a:r>
            <a:endParaRPr lang="en-US" sz="9600" b="1" dirty="0"/>
          </a:p>
        </p:txBody>
      </p:sp>
    </p:spTree>
  </p:cSld>
  <p:clrMapOvr>
    <a:masterClrMapping/>
  </p:clrMapOvr>
  <p:transition advClick="0" advTm="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Knock</a:t>
            </a:r>
            <a:endParaRPr lang="en-US" sz="9600" b="1" dirty="0"/>
          </a:p>
        </p:txBody>
      </p:sp>
    </p:spTree>
  </p:cSld>
  <p:clrMapOvr>
    <a:masterClrMapping/>
  </p:clrMapOvr>
  <p:transition advClick="0" advTm="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Knock</a:t>
            </a:r>
            <a:endParaRPr lang="en-US" sz="9600" b="1" dirty="0"/>
          </a:p>
        </p:txBody>
      </p:sp>
    </p:spTree>
  </p:cSld>
  <p:clrMapOvr>
    <a:masterClrMapping/>
  </p:clrMapOvr>
  <p:transition advClick="0" advTm="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This</a:t>
            </a:r>
            <a:endParaRPr lang="en-US" sz="9600" b="1" dirty="0"/>
          </a:p>
        </p:txBody>
      </p:sp>
    </p:spTree>
  </p:cSld>
  <p:clrMapOvr>
    <a:masterClrMapping/>
  </p:clrMapOvr>
  <p:transition advClick="0" advTm="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That</a:t>
            </a:r>
            <a:endParaRPr lang="en-US" sz="9600" b="1" dirty="0"/>
          </a:p>
        </p:txBody>
      </p:sp>
    </p:spTree>
  </p:cSld>
  <p:clrMapOvr>
    <a:masterClrMapping/>
  </p:clrMapOvr>
  <p:transition advClick="0" advTm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FC9FCB">
                <a:alpha val="34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Let’s Practice!!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410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3600" b="1" dirty="0" smtClean="0"/>
              <a:t>Knock </a:t>
            </a:r>
            <a:r>
              <a:rPr lang="en-US" sz="3600" b="1" dirty="0" err="1" smtClean="0"/>
              <a:t>Knock</a:t>
            </a:r>
            <a:endParaRPr lang="en-US" sz="3600" b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b="1" dirty="0" smtClean="0"/>
              <a:t>This This      </a:t>
            </a:r>
            <a:endParaRPr lang="en-US" sz="3600" b="1" dirty="0"/>
          </a:p>
        </p:txBody>
      </p:sp>
      <p:pic>
        <p:nvPicPr>
          <p:cNvPr id="6" name="Picture 5" descr="f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274211" y="1288389"/>
            <a:ext cx="1066801" cy="1538025"/>
          </a:xfrm>
          <a:prstGeom prst="rect">
            <a:avLst/>
          </a:prstGeom>
        </p:spPr>
      </p:pic>
      <p:pic>
        <p:nvPicPr>
          <p:cNvPr id="7" name="Picture 6" descr="f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 flipV="1">
            <a:off x="6851191" y="1302209"/>
            <a:ext cx="1004218" cy="1447800"/>
          </a:xfrm>
          <a:prstGeom prst="rect">
            <a:avLst/>
          </a:prstGeom>
        </p:spPr>
      </p:pic>
      <p:pic>
        <p:nvPicPr>
          <p:cNvPr id="8" name="Picture 7" descr="palm han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3733800"/>
            <a:ext cx="1475362" cy="2057400"/>
          </a:xfrm>
          <a:prstGeom prst="rect">
            <a:avLst/>
          </a:prstGeom>
        </p:spPr>
      </p:pic>
      <p:pic>
        <p:nvPicPr>
          <p:cNvPr id="9" name="Picture 8" descr="palm han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019799" y="3733800"/>
            <a:ext cx="1532107" cy="2057400"/>
          </a:xfrm>
          <a:prstGeom prst="rect">
            <a:avLst/>
          </a:prstGeom>
        </p:spPr>
      </p:pic>
    </p:spTree>
  </p:cSld>
  <p:clrMapOvr>
    <a:masterClrMapping/>
  </p:clrMapOvr>
  <p:transition spd="slow" advClick="0" advTm="4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4265E-6 L 0.1 0.0016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4265E-6 L -0.125 0.0016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4265E-6 L -0.075 0.00162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-0.00162 L 0 -8.14061E-7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4265E-6 L 0.1 0.00162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4265E-6 L -0.125 0.00162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8.14061E-7 L -0.08333 0.00162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4265E-6 L 0.075 0.00162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555 L 0.13056 -2.03515E-6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03515E-6 L -0.12534 -0.0055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03515E-6 L -0.08055 0.00555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03515E-6 L 0.10799 -0.00555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03515E-6 L 0.12778 -0.00555 " pathEditMode="relative" rAng="0" ptsTypes="AA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-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03515E-6 L -0.12534 -0.00555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03515E-6 L -0.08889 0.00555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3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03515E-6 L 0.09132 -0.00555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FC9FCB">
                <a:alpha val="34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Let’s Practice!!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410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3600" b="1" dirty="0" smtClean="0"/>
              <a:t>Knock </a:t>
            </a:r>
            <a:r>
              <a:rPr lang="en-US" sz="3600" b="1" dirty="0" err="1" smtClean="0"/>
              <a:t>Knock</a:t>
            </a:r>
            <a:endParaRPr lang="en-US" sz="3600" b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b="1" dirty="0" smtClean="0"/>
              <a:t>That That      </a:t>
            </a:r>
            <a:endParaRPr lang="en-US" sz="3600" b="1" dirty="0"/>
          </a:p>
        </p:txBody>
      </p:sp>
      <p:pic>
        <p:nvPicPr>
          <p:cNvPr id="6" name="Picture 5" descr="f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274211" y="1288389"/>
            <a:ext cx="1066801" cy="1538025"/>
          </a:xfrm>
          <a:prstGeom prst="rect">
            <a:avLst/>
          </a:prstGeom>
        </p:spPr>
      </p:pic>
      <p:pic>
        <p:nvPicPr>
          <p:cNvPr id="7" name="Picture 6" descr="f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 flipV="1">
            <a:off x="6851191" y="1302209"/>
            <a:ext cx="1004218" cy="1447800"/>
          </a:xfrm>
          <a:prstGeom prst="rect">
            <a:avLst/>
          </a:prstGeom>
        </p:spPr>
      </p:pic>
      <p:pic>
        <p:nvPicPr>
          <p:cNvPr id="8" name="Picture 7" descr="palm han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1188" y="3733800"/>
            <a:ext cx="1361385" cy="2057400"/>
          </a:xfrm>
          <a:prstGeom prst="rect">
            <a:avLst/>
          </a:prstGeom>
        </p:spPr>
      </p:pic>
      <p:pic>
        <p:nvPicPr>
          <p:cNvPr id="9" name="Picture 8" descr="palm han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096000" y="3733800"/>
            <a:ext cx="1361385" cy="2057400"/>
          </a:xfrm>
          <a:prstGeom prst="rect">
            <a:avLst/>
          </a:prstGeom>
        </p:spPr>
      </p:pic>
    </p:spTree>
  </p:cSld>
  <p:clrMapOvr>
    <a:masterClrMapping/>
  </p:clrMapOvr>
  <p:transition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4265E-6 L 0.1 0.0016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4265E-6 L -0.125 0.0016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4265E-6 L -0.075 0.00162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-0.00162 L 0 -8.14061E-7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4265E-6 L 0.1 0.00162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4265E-6 L -0.125 0.00162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8.14061E-7 L -0.08333 0.00162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4265E-6 L 0.075 0.00162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555 L 0.13056 -2.03515E-6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03515E-6 L -0.12534 -0.0055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03515E-6 L -0.08055 0.00555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03515E-6 L 0.10799 -0.00555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03515E-6 L 0.12778 -0.00555 " pathEditMode="relative" rAng="0" ptsTypes="AA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-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03515E-6 L -0.12534 -0.00555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03515E-6 L -0.08889 0.00555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3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2.03515E-6 L 0.09098 -0.00555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FC9FCB">
                <a:alpha val="34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Let’s Practice!!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410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3600" b="1" dirty="0" smtClean="0"/>
              <a:t>Knock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b="1" dirty="0" smtClean="0"/>
              <a:t>This       </a:t>
            </a:r>
            <a:endParaRPr lang="en-US" sz="3600" b="1" dirty="0"/>
          </a:p>
        </p:txBody>
      </p:sp>
      <p:pic>
        <p:nvPicPr>
          <p:cNvPr id="6" name="Picture 5" descr="f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274211" y="1288389"/>
            <a:ext cx="1066801" cy="1538025"/>
          </a:xfrm>
          <a:prstGeom prst="rect">
            <a:avLst/>
          </a:prstGeom>
        </p:spPr>
      </p:pic>
      <p:pic>
        <p:nvPicPr>
          <p:cNvPr id="7" name="Picture 6" descr="f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 flipV="1">
            <a:off x="6851191" y="1302209"/>
            <a:ext cx="1004218" cy="1447800"/>
          </a:xfrm>
          <a:prstGeom prst="rect">
            <a:avLst/>
          </a:prstGeom>
        </p:spPr>
      </p:pic>
      <p:pic>
        <p:nvPicPr>
          <p:cNvPr id="8" name="Picture 7" descr="palm han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3733800"/>
            <a:ext cx="1475362" cy="2057400"/>
          </a:xfrm>
          <a:prstGeom prst="rect">
            <a:avLst/>
          </a:prstGeom>
        </p:spPr>
      </p:pic>
      <p:pic>
        <p:nvPicPr>
          <p:cNvPr id="9" name="Picture 8" descr="palm han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019799" y="3733800"/>
            <a:ext cx="1532107" cy="2057400"/>
          </a:xfrm>
          <a:prstGeom prst="rect">
            <a:avLst/>
          </a:prstGeom>
        </p:spPr>
      </p:pic>
    </p:spTree>
  </p:cSld>
  <p:clrMapOvr>
    <a:masterClrMapping/>
  </p:clrMapOvr>
  <p:transition spd="slow" advClick="0" advTm="4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4265E-6 L 0.1 0.0016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4265E-6 L -0.125 0.0016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4265E-6 L -0.075 0.00162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-0.00162 L 0 -8.14061E-7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03515E-6 L -0.08055 0.00555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03515E-6 L 0.10799 -0.00555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03515E-6 L 0.12778 -0.00555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-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03515E-6 L -0.12534 -0.00555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03515E-6 L -0.08889 0.00555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03515E-6 L 0.09132 -0.0055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FC9FCB">
                <a:alpha val="34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Let’s Practice!!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410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3600" b="1" dirty="0" smtClean="0"/>
              <a:t>Knock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b="1" dirty="0" smtClean="0"/>
              <a:t>That      </a:t>
            </a:r>
            <a:endParaRPr lang="en-US" sz="3600" b="1" dirty="0"/>
          </a:p>
        </p:txBody>
      </p:sp>
      <p:pic>
        <p:nvPicPr>
          <p:cNvPr id="6" name="Picture 5" descr="f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274211" y="1288389"/>
            <a:ext cx="1066801" cy="1538025"/>
          </a:xfrm>
          <a:prstGeom prst="rect">
            <a:avLst/>
          </a:prstGeom>
        </p:spPr>
      </p:pic>
      <p:pic>
        <p:nvPicPr>
          <p:cNvPr id="7" name="Picture 6" descr="f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 flipV="1">
            <a:off x="6851191" y="1302209"/>
            <a:ext cx="1004218" cy="1447800"/>
          </a:xfrm>
          <a:prstGeom prst="rect">
            <a:avLst/>
          </a:prstGeom>
        </p:spPr>
      </p:pic>
      <p:pic>
        <p:nvPicPr>
          <p:cNvPr id="8" name="Picture 7" descr="palm han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1188" y="3733800"/>
            <a:ext cx="1361385" cy="2057400"/>
          </a:xfrm>
          <a:prstGeom prst="rect">
            <a:avLst/>
          </a:prstGeom>
        </p:spPr>
      </p:pic>
      <p:pic>
        <p:nvPicPr>
          <p:cNvPr id="9" name="Picture 8" descr="palm han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096000" y="3733800"/>
            <a:ext cx="1361385" cy="2057400"/>
          </a:xfrm>
          <a:prstGeom prst="rect">
            <a:avLst/>
          </a:prstGeom>
        </p:spPr>
      </p:pic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4265E-6 L 0.1 0.0016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4265E-6 L -0.125 0.0016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4265E-6 L -0.075 0.00162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-0.00162 L 0 -8.14061E-7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555 L 0.13056 -2.03515E-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03515E-6 L -0.12534 -0.00555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03515E-6 L -0.08055 0.00555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03515E-6 L 0.10799 -0.00555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FC9FCB">
                <a:alpha val="34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Let’s Practice!!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410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3600" b="1" dirty="0" smtClean="0"/>
              <a:t>Knock </a:t>
            </a:r>
            <a:r>
              <a:rPr lang="en-US" sz="3600" b="1" dirty="0" err="1" smtClean="0"/>
              <a:t>Knock</a:t>
            </a:r>
            <a:endParaRPr lang="en-US" sz="3600" b="1" dirty="0" smtClean="0"/>
          </a:p>
          <a:p>
            <a:endParaRPr lang="en-US" dirty="0"/>
          </a:p>
          <a:p>
            <a:pPr>
              <a:buNone/>
            </a:pPr>
            <a:endParaRPr lang="en-US" b="1" dirty="0" smtClean="0"/>
          </a:p>
          <a:p>
            <a:r>
              <a:rPr lang="en-US" sz="3600" b="1" dirty="0" smtClean="0"/>
              <a:t>This  </a:t>
            </a:r>
          </a:p>
          <a:p>
            <a:endParaRPr lang="en-US" sz="3600" b="1" dirty="0"/>
          </a:p>
          <a:p>
            <a:endParaRPr lang="en-US" sz="3600" b="1" dirty="0" smtClean="0"/>
          </a:p>
          <a:p>
            <a:r>
              <a:rPr lang="en-US" sz="3600" b="1" dirty="0" smtClean="0"/>
              <a:t>That          </a:t>
            </a:r>
            <a:endParaRPr lang="en-US" sz="3600" b="1" dirty="0"/>
          </a:p>
        </p:txBody>
      </p:sp>
      <p:pic>
        <p:nvPicPr>
          <p:cNvPr id="6" name="Picture 5" descr="f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274211" y="1288389"/>
            <a:ext cx="1066801" cy="1538025"/>
          </a:xfrm>
          <a:prstGeom prst="rect">
            <a:avLst/>
          </a:prstGeom>
        </p:spPr>
      </p:pic>
      <p:pic>
        <p:nvPicPr>
          <p:cNvPr id="7" name="Picture 6" descr="f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 flipV="1">
            <a:off x="6851191" y="1302209"/>
            <a:ext cx="1004218" cy="1447800"/>
          </a:xfrm>
          <a:prstGeom prst="rect">
            <a:avLst/>
          </a:prstGeom>
        </p:spPr>
      </p:pic>
      <p:pic>
        <p:nvPicPr>
          <p:cNvPr id="8" name="Picture 7" descr="palm han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2971800"/>
            <a:ext cx="1256790" cy="1752600"/>
          </a:xfrm>
          <a:prstGeom prst="rect">
            <a:avLst/>
          </a:prstGeom>
        </p:spPr>
      </p:pic>
      <p:pic>
        <p:nvPicPr>
          <p:cNvPr id="9" name="Picture 8" descr="palm han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5715000" y="3048000"/>
            <a:ext cx="1191639" cy="1600200"/>
          </a:xfrm>
          <a:prstGeom prst="rect">
            <a:avLst/>
          </a:prstGeom>
        </p:spPr>
      </p:pic>
      <p:pic>
        <p:nvPicPr>
          <p:cNvPr id="10" name="Picture 9" descr="palm han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90800" y="4876800"/>
            <a:ext cx="1160833" cy="1754315"/>
          </a:xfrm>
          <a:prstGeom prst="rect">
            <a:avLst/>
          </a:prstGeom>
        </p:spPr>
      </p:pic>
      <p:pic>
        <p:nvPicPr>
          <p:cNvPr id="11" name="Picture 10" descr="palm han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5105400" y="4953000"/>
            <a:ext cx="1109277" cy="1676400"/>
          </a:xfrm>
          <a:prstGeom prst="rect">
            <a:avLst/>
          </a:prstGeom>
        </p:spPr>
      </p:pic>
    </p:spTree>
  </p:cSld>
  <p:clrMapOvr>
    <a:masterClrMapping/>
  </p:clrMapOvr>
  <p:transition spd="slow" advClick="0" advTm="4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4265E-6 L 0.1 0.0016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4265E-6 L -0.125 0.0016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4265E-6 L -0.075 0.00162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-0.00162 L 0 -8.14061E-7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4265E-6 L 0.1 0.00162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4265E-6 L -0.125 0.00162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8.14061E-7 L -0.08333 0.00162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4265E-6 L 0.075 0.00162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555 L 0.13056 -2.03515E-6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03515E-6 L -0.12534 -0.0055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03515E-6 L -0.08055 0.00555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03515E-6 L 0.10799 -0.00555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555 L 0.13056 -2.03515E-6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03515E-6 L -0.12534 -0.00555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03515E-6 L -0.08055 0.00555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03515E-6 L 0.10799 -0.00555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YOU Ready?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9600" dirty="0" smtClean="0"/>
              <a:t>Ready</a:t>
            </a:r>
          </a:p>
          <a:p>
            <a:pPr algn="ctr">
              <a:buNone/>
            </a:pPr>
            <a:r>
              <a:rPr lang="en-US" sz="9600" dirty="0" smtClean="0"/>
              <a:t>Set</a:t>
            </a:r>
          </a:p>
          <a:p>
            <a:pPr algn="ctr">
              <a:buNone/>
            </a:pPr>
            <a:r>
              <a:rPr lang="en-US" sz="10400" dirty="0" smtClean="0"/>
              <a:t>Go</a:t>
            </a:r>
            <a:endParaRPr lang="en-US" sz="10400" dirty="0"/>
          </a:p>
        </p:txBody>
      </p:sp>
    </p:spTree>
  </p:cSld>
  <p:clrMapOvr>
    <a:masterClrMapping/>
  </p:clrMapOvr>
  <p:transition advClick="0" advTm="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5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1828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buNone/>
            </a:pPr>
            <a:r>
              <a:rPr lang="en-US" sz="96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Knock</a:t>
            </a:r>
            <a:endParaRPr lang="en-US" sz="9600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2098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This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3622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96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That</a:t>
            </a: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10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000"/>
                            </p:stCondLst>
                            <p:childTnLst>
                              <p:par>
                                <p:cTn id="68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000"/>
                            </p:stCondLst>
                            <p:childTnLst>
                              <p:par>
                                <p:cTn id="71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9000"/>
                            </p:stCondLst>
                            <p:childTnLst>
                              <p:par>
                                <p:cTn id="75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9000"/>
                            </p:stCondLst>
                            <p:childTnLst>
                              <p:par>
                                <p:cTn id="78" presetID="10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1000"/>
                            </p:stCondLst>
                            <p:childTnLst>
                              <p:par>
                                <p:cTn id="82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2"/>
                                            </p:cond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000"/>
                            </p:stCondLst>
                            <p:childTnLst>
                              <p:par>
                                <p:cTn id="85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1000"/>
                            </p:stCondLst>
                            <p:childTnLst>
                              <p:par>
                                <p:cTn id="88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3000"/>
                            </p:stCondLst>
                            <p:childTnLst>
                              <p:par>
                                <p:cTn id="92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3000"/>
                            </p:stCondLst>
                            <p:childTnLst>
                              <p:par>
                                <p:cTn id="95" presetID="10" presetClass="exit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4000"/>
                            </p:stCondLst>
                            <p:childTnLst>
                              <p:par>
                                <p:cTn id="99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2" presetID="10" presetClass="exit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6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9" presetID="10" presetClass="exit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3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6" presetID="10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  <p:bldP spid="3" grpId="6" build="p"/>
      <p:bldP spid="3" grpId="7" build="p"/>
      <p:bldP spid="3" grpId="8" build="p"/>
      <p:bldP spid="3" grpId="9" build="p"/>
      <p:bldP spid="3" grpId="11" build="p"/>
      <p:bldP spid="3" grpId="12" build="p"/>
      <p:bldP spid="3" grpId="13" build="p"/>
      <p:bldP spid="3" grpId="14" build="p"/>
      <p:bldP spid="3" grpId="15" build="p"/>
      <p:bldP spid="4" grpId="0" build="p"/>
      <p:bldP spid="4" grpId="1" build="p"/>
      <p:bldP spid="4" grpId="2" build="p"/>
      <p:bldP spid="4" grpId="3" build="allAtOnce"/>
      <p:bldP spid="4" grpId="4" build="allAtOnce"/>
      <p:bldP spid="4" grpId="5" build="allAtOnce"/>
      <p:bldP spid="4" grpId="6" build="allAtOnce"/>
      <p:bldP spid="4" grpId="7" build="allAtOnce"/>
      <p:bldP spid="4" grpId="8" build="allAtOnce"/>
      <p:bldP spid="5" grpId="0" build="p"/>
      <p:bldP spid="5" grpId="1" build="p"/>
      <p:bldP spid="5" grpId="2" build="p"/>
      <p:bldP spid="5" grpId="3" build="allAtOnce"/>
      <p:bldP spid="5" grpId="4" build="allAtOnce"/>
      <p:bldP spid="5" grpId="5" build="allAtOnce"/>
      <p:bldP spid="5" grpId="6" build="allAtOnce"/>
      <p:bldP spid="5" grpId="7" build="allAtOnce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00"/>
      </a:lt1>
      <a:dk2>
        <a:srgbClr val="0000BF"/>
      </a:dk2>
      <a:lt2>
        <a:srgbClr val="0CF40C"/>
      </a:lt2>
      <a:accent1>
        <a:srgbClr val="D933D9"/>
      </a:accent1>
      <a:accent2>
        <a:srgbClr val="FE66FF"/>
      </a:accent2>
      <a:accent3>
        <a:srgbClr val="F8C534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99</Words>
  <Application>Microsoft Office PowerPoint</Application>
  <PresentationFormat>On-screen Show (4:3)</PresentationFormat>
  <Paragraphs>81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Community Building</vt:lpstr>
      <vt:lpstr>Knock Knock Gestures</vt:lpstr>
      <vt:lpstr>Let’s Practice!!</vt:lpstr>
      <vt:lpstr>Let’s Practice!!</vt:lpstr>
      <vt:lpstr>Let’s Practice!!</vt:lpstr>
      <vt:lpstr>Let’s Practice!!</vt:lpstr>
      <vt:lpstr>Let’s Practice!!</vt:lpstr>
      <vt:lpstr>Are YOU Ready?</vt:lpstr>
      <vt:lpstr>Slide 9</vt:lpstr>
      <vt:lpstr>Ready to try the real Challenge?</vt:lpstr>
      <vt:lpstr>Knock</vt:lpstr>
      <vt:lpstr>Knock</vt:lpstr>
      <vt:lpstr>This</vt:lpstr>
      <vt:lpstr>This</vt:lpstr>
      <vt:lpstr>Knock</vt:lpstr>
      <vt:lpstr>Knock</vt:lpstr>
      <vt:lpstr>That</vt:lpstr>
      <vt:lpstr>That</vt:lpstr>
      <vt:lpstr>Knock</vt:lpstr>
      <vt:lpstr>This</vt:lpstr>
      <vt:lpstr>Knock</vt:lpstr>
      <vt:lpstr>That</vt:lpstr>
      <vt:lpstr>Knock</vt:lpstr>
      <vt:lpstr>Knock</vt:lpstr>
      <vt:lpstr>This</vt:lpstr>
      <vt:lpstr>That</vt:lpstr>
    </vt:vector>
  </TitlesOfParts>
  <Company>Raytown Quality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Building</dc:title>
  <dc:creator>stevensonj</dc:creator>
  <cp:lastModifiedBy>stevensonj</cp:lastModifiedBy>
  <cp:revision>5</cp:revision>
  <dcterms:created xsi:type="dcterms:W3CDTF">2011-07-28T02:33:17Z</dcterms:created>
  <dcterms:modified xsi:type="dcterms:W3CDTF">2011-07-28T14:45:17Z</dcterms:modified>
</cp:coreProperties>
</file>